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5"/>
  </p:sldMasterIdLst>
  <p:notesMasterIdLst>
    <p:notesMasterId r:id="rId12"/>
  </p:notesMasterIdLst>
  <p:sldIdLst>
    <p:sldId id="2147471568" r:id="rId6"/>
    <p:sldId id="2147471563" r:id="rId7"/>
    <p:sldId id="2147471564" r:id="rId8"/>
    <p:sldId id="2147471565" r:id="rId9"/>
    <p:sldId id="2147471566" r:id="rId10"/>
    <p:sldId id="214747156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589E69-E019-4A8A-A196-622379EEF313}" v="1" dt="2023-02-16T16:05:25.0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1" autoAdjust="0"/>
    <p:restoredTop sz="94660"/>
  </p:normalViewPr>
  <p:slideViewPr>
    <p:cSldViewPr snapToGrid="0">
      <p:cViewPr varScale="1">
        <p:scale>
          <a:sx n="63" d="100"/>
          <a:sy n="63" d="100"/>
        </p:scale>
        <p:origin x="48" y="10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Timothy D. (OCC)" userId="417b742d-67a6-4a97-b82b-7a26aa38d50f" providerId="ADAL" clId="{79589E69-E019-4A8A-A196-622379EEF313}"/>
    <pc:docChg chg="undo custSel addSld modSld">
      <pc:chgData name="Miller, Timothy D. (OCC)" userId="417b742d-67a6-4a97-b82b-7a26aa38d50f" providerId="ADAL" clId="{79589E69-E019-4A8A-A196-622379EEF313}" dt="2023-02-16T16:10:04.840" v="89" actId="20577"/>
      <pc:docMkLst>
        <pc:docMk/>
      </pc:docMkLst>
      <pc:sldChg chg="modSp mod">
        <pc:chgData name="Miller, Timothy D. (OCC)" userId="417b742d-67a6-4a97-b82b-7a26aa38d50f" providerId="ADAL" clId="{79589E69-E019-4A8A-A196-622379EEF313}" dt="2023-02-16T16:10:04.840" v="89" actId="20577"/>
        <pc:sldMkLst>
          <pc:docMk/>
          <pc:sldMk cId="1396473142" sldId="2147471563"/>
        </pc:sldMkLst>
        <pc:spChg chg="mod">
          <ac:chgData name="Miller, Timothy D. (OCC)" userId="417b742d-67a6-4a97-b82b-7a26aa38d50f" providerId="ADAL" clId="{79589E69-E019-4A8A-A196-622379EEF313}" dt="2023-02-16T16:10:04.840" v="89" actId="20577"/>
          <ac:spMkLst>
            <pc:docMk/>
            <pc:sldMk cId="1396473142" sldId="2147471563"/>
            <ac:spMk id="3" creationId="{F30781DD-DFEC-403E-82B9-E9BFC40063E9}"/>
          </ac:spMkLst>
        </pc:spChg>
      </pc:sldChg>
      <pc:sldChg chg="modSp mod">
        <pc:chgData name="Miller, Timothy D. (OCC)" userId="417b742d-67a6-4a97-b82b-7a26aa38d50f" providerId="ADAL" clId="{79589E69-E019-4A8A-A196-622379EEF313}" dt="2023-02-16T16:00:16.067" v="3" actId="6549"/>
        <pc:sldMkLst>
          <pc:docMk/>
          <pc:sldMk cId="942782595" sldId="2147471564"/>
        </pc:sldMkLst>
        <pc:spChg chg="mod">
          <ac:chgData name="Miller, Timothy D. (OCC)" userId="417b742d-67a6-4a97-b82b-7a26aa38d50f" providerId="ADAL" clId="{79589E69-E019-4A8A-A196-622379EEF313}" dt="2023-02-16T16:00:16.067" v="3" actId="6549"/>
          <ac:spMkLst>
            <pc:docMk/>
            <pc:sldMk cId="942782595" sldId="2147471564"/>
            <ac:spMk id="3" creationId="{FA6D3626-1AB9-4D49-82DA-9C8CCB5F4437}"/>
          </ac:spMkLst>
        </pc:spChg>
      </pc:sldChg>
      <pc:sldChg chg="modSp add mod">
        <pc:chgData name="Miller, Timothy D. (OCC)" userId="417b742d-67a6-4a97-b82b-7a26aa38d50f" providerId="ADAL" clId="{79589E69-E019-4A8A-A196-622379EEF313}" dt="2023-02-16T16:06:24.722" v="50" actId="255"/>
        <pc:sldMkLst>
          <pc:docMk/>
          <pc:sldMk cId="3443619646" sldId="2147471569"/>
        </pc:sldMkLst>
        <pc:spChg chg="mod">
          <ac:chgData name="Miller, Timothy D. (OCC)" userId="417b742d-67a6-4a97-b82b-7a26aa38d50f" providerId="ADAL" clId="{79589E69-E019-4A8A-A196-622379EEF313}" dt="2023-02-16T16:06:24.722" v="50" actId="255"/>
          <ac:spMkLst>
            <pc:docMk/>
            <pc:sldMk cId="3443619646" sldId="2147471569"/>
            <ac:spMk id="3" creationId="{B18855F2-EEA1-4375-B3F0-0BD62BFEC2F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D953EB-24E1-42E0-AB7F-84395D64DFB4}" type="datetimeFigureOut">
              <a:rPr lang="en-US" smtClean="0"/>
              <a:t>2/16/2023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3A85A2-38A5-4DBB-ABD4-32F03B8EA087}" type="slidenum">
              <a:rPr lang="en-US" smtClean="0"/>
              <a:t>‹#›</a:t>
            </a:fld>
            <a:endParaRPr lang="en-US"/>
          </a:p>
        </p:txBody>
      </p:sp>
    </p:spTree>
    <p:extLst>
      <p:ext uri="{BB962C8B-B14F-4D97-AF65-F5344CB8AC3E}">
        <p14:creationId xmlns:p14="http://schemas.microsoft.com/office/powerpoint/2010/main" val="2354536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A4E5FD8-B71B-452A-936A-2690B8F6F124}"/>
              </a:ext>
            </a:extLst>
          </p:cNvPr>
          <p:cNvSpPr>
            <a:spLocks noGrp="1"/>
          </p:cNvSpPr>
          <p:nvPr>
            <p:ph type="ctrTitle"/>
          </p:nvPr>
        </p:nvSpPr>
        <p:spPr>
          <a:xfrm>
            <a:off x="914400" y="2054226"/>
            <a:ext cx="10363200" cy="1470025"/>
          </a:xfrm>
        </p:spPr>
        <p:txBody>
          <a:bodyPr/>
          <a:lstStyle>
            <a:lvl1pPr algn="ctr">
              <a:defRPr sz="3600">
                <a:solidFill>
                  <a:schemeClr val="tx1"/>
                </a:solidFill>
                <a:latin typeface="Calibri Light (Headings)"/>
                <a:cs typeface="Calibri" panose="020F0502020204030204" pitchFamily="34" charset="0"/>
              </a:defRPr>
            </a:lvl1pPr>
          </a:lstStyle>
          <a:p>
            <a:r>
              <a:rPr lang="en-US"/>
              <a:t>Click to edit Master title style</a:t>
            </a:r>
          </a:p>
        </p:txBody>
      </p:sp>
      <p:sp>
        <p:nvSpPr>
          <p:cNvPr id="6" name="Subtitle 2">
            <a:extLst>
              <a:ext uri="{FF2B5EF4-FFF2-40B4-BE49-F238E27FC236}">
                <a16:creationId xmlns:a16="http://schemas.microsoft.com/office/drawing/2014/main" id="{4A9B360C-1FE9-491C-AC66-FA34A808A4C6}"/>
              </a:ext>
            </a:extLst>
          </p:cNvPr>
          <p:cNvSpPr>
            <a:spLocks noGrp="1"/>
          </p:cNvSpPr>
          <p:nvPr>
            <p:ph type="subTitle" idx="1"/>
          </p:nvPr>
        </p:nvSpPr>
        <p:spPr>
          <a:xfrm>
            <a:off x="1828800" y="3810000"/>
            <a:ext cx="8534400" cy="1752600"/>
          </a:xfrm>
        </p:spPr>
        <p:txBody>
          <a:bodyP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Slide Number Placeholder 3">
            <a:extLst>
              <a:ext uri="{FF2B5EF4-FFF2-40B4-BE49-F238E27FC236}">
                <a16:creationId xmlns:a16="http://schemas.microsoft.com/office/drawing/2014/main" id="{CF9BE072-1998-44AE-9E44-6158F6D6917E}"/>
              </a:ext>
            </a:extLst>
          </p:cNvPr>
          <p:cNvSpPr txBox="1">
            <a:spLocks/>
          </p:cNvSpPr>
          <p:nvPr userDrawn="1"/>
        </p:nvSpPr>
        <p:spPr>
          <a:xfrm>
            <a:off x="11226800" y="6302136"/>
            <a:ext cx="660400" cy="441802"/>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B8B01BA-673E-4211-9E64-C22898E6AF66}" type="slidenum">
              <a:rPr lang="en-US" sz="1200" smtClean="0"/>
              <a:pPr/>
              <a:t>‹#›</a:t>
            </a:fld>
            <a:endParaRPr lang="en-US" sz="1200"/>
          </a:p>
        </p:txBody>
      </p:sp>
    </p:spTree>
    <p:extLst>
      <p:ext uri="{BB962C8B-B14F-4D97-AF65-F5344CB8AC3E}">
        <p14:creationId xmlns:p14="http://schemas.microsoft.com/office/powerpoint/2010/main" val="3089762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660FE-DA36-483D-BAD1-6D6F10032E5C}"/>
              </a:ext>
            </a:extLst>
          </p:cNvPr>
          <p:cNvSpPr>
            <a:spLocks noGrp="1"/>
          </p:cNvSpPr>
          <p:nvPr>
            <p:ph type="title" hasCustomPrompt="1"/>
          </p:nvPr>
        </p:nvSpPr>
        <p:spPr>
          <a:xfrm>
            <a:off x="927225" y="4156542"/>
            <a:ext cx="10399059" cy="1710858"/>
          </a:xfrm>
        </p:spPr>
        <p:txBody>
          <a:bodyPr anchor="t" anchorCtr="0"/>
          <a:lstStyle>
            <a:lvl1pPr>
              <a:lnSpc>
                <a:spcPct val="90000"/>
              </a:lnSpc>
              <a:defRPr>
                <a:solidFill>
                  <a:schemeClr val="tx1"/>
                </a:solidFill>
              </a:defRPr>
            </a:lvl1pPr>
          </a:lstStyle>
          <a:p>
            <a:pPr lvl="0"/>
            <a:r>
              <a:rPr lang="en-US"/>
              <a:t>CLICK TO EDIT MASTER TITLE STYLE</a:t>
            </a:r>
          </a:p>
        </p:txBody>
      </p:sp>
      <p:sp>
        <p:nvSpPr>
          <p:cNvPr id="7" name="Text Placeholder 2">
            <a:extLst>
              <a:ext uri="{FF2B5EF4-FFF2-40B4-BE49-F238E27FC236}">
                <a16:creationId xmlns:a16="http://schemas.microsoft.com/office/drawing/2014/main" id="{58326922-220E-4EC3-89F8-782782BCB2C0}"/>
              </a:ext>
            </a:extLst>
          </p:cNvPr>
          <p:cNvSpPr>
            <a:spLocks noGrp="1"/>
          </p:cNvSpPr>
          <p:nvPr>
            <p:ph type="body" idx="1"/>
          </p:nvPr>
        </p:nvSpPr>
        <p:spPr>
          <a:xfrm>
            <a:off x="963084" y="2590801"/>
            <a:ext cx="10363200" cy="1500187"/>
          </a:xfrm>
        </p:spPr>
        <p:txBody>
          <a:bodyPr anchor="b">
            <a:normAutofit/>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Slide Number Placeholder 3">
            <a:extLst>
              <a:ext uri="{FF2B5EF4-FFF2-40B4-BE49-F238E27FC236}">
                <a16:creationId xmlns:a16="http://schemas.microsoft.com/office/drawing/2014/main" id="{A92F9CC2-4BCA-4791-940F-A3488DCDC4C8}"/>
              </a:ext>
            </a:extLst>
          </p:cNvPr>
          <p:cNvSpPr txBox="1">
            <a:spLocks/>
          </p:cNvSpPr>
          <p:nvPr userDrawn="1"/>
        </p:nvSpPr>
        <p:spPr>
          <a:xfrm>
            <a:off x="11226800" y="6302136"/>
            <a:ext cx="660400" cy="441802"/>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B8B01BA-673E-4211-9E64-C22898E6AF66}" type="slidenum">
              <a:rPr lang="en-US" sz="1200" smtClean="0"/>
              <a:pPr/>
              <a:t>‹#›</a:t>
            </a:fld>
            <a:endParaRPr lang="en-US" sz="1200"/>
          </a:p>
        </p:txBody>
      </p:sp>
    </p:spTree>
    <p:extLst>
      <p:ext uri="{BB962C8B-B14F-4D97-AF65-F5344CB8AC3E}">
        <p14:creationId xmlns:p14="http://schemas.microsoft.com/office/powerpoint/2010/main" val="2564426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7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7C00A-59B4-49D0-B7AC-1D016A026F67}"/>
              </a:ext>
            </a:extLst>
          </p:cNvPr>
          <p:cNvSpPr>
            <a:spLocks noGrp="1"/>
          </p:cNvSpPr>
          <p:nvPr>
            <p:ph type="title"/>
          </p:nvPr>
        </p:nvSpPr>
        <p:spPr>
          <a:xfrm>
            <a:off x="304800" y="-21771"/>
            <a:ext cx="11480800" cy="677091"/>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C46F48B1-7BC3-4A7B-9F48-793D8612DDE5}"/>
              </a:ext>
            </a:extLst>
          </p:cNvPr>
          <p:cNvSpPr>
            <a:spLocks noGrp="1"/>
          </p:cNvSpPr>
          <p:nvPr>
            <p:ph idx="1"/>
          </p:nvPr>
        </p:nvSpPr>
        <p:spPr>
          <a:xfrm>
            <a:off x="304800" y="838203"/>
            <a:ext cx="11480800" cy="50291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3">
            <a:extLst>
              <a:ext uri="{FF2B5EF4-FFF2-40B4-BE49-F238E27FC236}">
                <a16:creationId xmlns:a16="http://schemas.microsoft.com/office/drawing/2014/main" id="{D240FD05-BD6C-42A7-B28D-1D8A5E69E000}"/>
              </a:ext>
            </a:extLst>
          </p:cNvPr>
          <p:cNvSpPr txBox="1">
            <a:spLocks/>
          </p:cNvSpPr>
          <p:nvPr userDrawn="1"/>
        </p:nvSpPr>
        <p:spPr>
          <a:xfrm>
            <a:off x="11226800" y="6302136"/>
            <a:ext cx="660400" cy="441802"/>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B8B01BA-673E-4211-9E64-C22898E6AF66}" type="slidenum">
              <a:rPr lang="en-US" sz="1200" smtClean="0"/>
              <a:pPr/>
              <a:t>‹#›</a:t>
            </a:fld>
            <a:endParaRPr lang="en-US" sz="1200"/>
          </a:p>
        </p:txBody>
      </p:sp>
    </p:spTree>
    <p:extLst>
      <p:ext uri="{BB962C8B-B14F-4D97-AF65-F5344CB8AC3E}">
        <p14:creationId xmlns:p14="http://schemas.microsoft.com/office/powerpoint/2010/main" val="42591811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A299E34-0D69-45A3-B452-9043EC092DBC}"/>
              </a:ext>
            </a:extLst>
          </p:cNvPr>
          <p:cNvSpPr>
            <a:spLocks noGrp="1"/>
          </p:cNvSpPr>
          <p:nvPr>
            <p:ph type="title"/>
          </p:nvPr>
        </p:nvSpPr>
        <p:spPr/>
        <p:txBody>
          <a:bodyPr/>
          <a:lstStyle/>
          <a:p>
            <a:r>
              <a:rPr lang="en-US"/>
              <a:t>Click to edit Master title style</a:t>
            </a:r>
          </a:p>
        </p:txBody>
      </p:sp>
      <p:sp>
        <p:nvSpPr>
          <p:cNvPr id="4" name="Content Placeholder 6">
            <a:extLst>
              <a:ext uri="{FF2B5EF4-FFF2-40B4-BE49-F238E27FC236}">
                <a16:creationId xmlns:a16="http://schemas.microsoft.com/office/drawing/2014/main" id="{D19D2D2C-5BD1-411D-BB57-FB2A522E6D2D}"/>
              </a:ext>
            </a:extLst>
          </p:cNvPr>
          <p:cNvSpPr>
            <a:spLocks noGrp="1"/>
          </p:cNvSpPr>
          <p:nvPr>
            <p:ph idx="1" hasCustomPrompt="1"/>
          </p:nvPr>
        </p:nvSpPr>
        <p:spPr>
          <a:xfrm>
            <a:off x="304800" y="838201"/>
            <a:ext cx="11480800" cy="5029199"/>
          </a:xfrm>
        </p:spPr>
        <p:txBody>
          <a:bodyPr/>
          <a:lstStyle>
            <a:lvl1pPr>
              <a:defRPr/>
            </a:lvl1pPr>
          </a:lstStyle>
          <a:p>
            <a:r>
              <a:rPr lang="en-US"/>
              <a:t>Click to add text</a:t>
            </a:r>
          </a:p>
        </p:txBody>
      </p:sp>
      <p:sp>
        <p:nvSpPr>
          <p:cNvPr id="3" name="Slide Number Placeholder 2">
            <a:extLst>
              <a:ext uri="{FF2B5EF4-FFF2-40B4-BE49-F238E27FC236}">
                <a16:creationId xmlns:a16="http://schemas.microsoft.com/office/drawing/2014/main" id="{97C684A9-6552-4BE4-A4D4-6F71B9142067}"/>
              </a:ext>
            </a:extLst>
          </p:cNvPr>
          <p:cNvSpPr>
            <a:spLocks noGrp="1"/>
          </p:cNvSpPr>
          <p:nvPr>
            <p:ph type="sldNum" sz="quarter" idx="10"/>
          </p:nvPr>
        </p:nvSpPr>
        <p:spPr/>
        <p:txBody>
          <a:bodyPr/>
          <a:lstStyle/>
          <a:p>
            <a:fld id="{9B8B01BA-673E-4211-9E64-C22898E6AF66}" type="slidenum">
              <a:rPr lang="en-US" smtClean="0"/>
              <a:pPr/>
              <a:t>‹#›</a:t>
            </a:fld>
            <a:endParaRPr lang="en-US"/>
          </a:p>
        </p:txBody>
      </p:sp>
    </p:spTree>
    <p:extLst>
      <p:ext uri="{BB962C8B-B14F-4D97-AF65-F5344CB8AC3E}">
        <p14:creationId xmlns:p14="http://schemas.microsoft.com/office/powerpoint/2010/main" val="1510681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0997CD0D-9D24-4E17-9281-0BBAEBEB0C35}"/>
              </a:ext>
            </a:extLst>
          </p:cNvPr>
          <p:cNvSpPr>
            <a:spLocks noGrp="1"/>
          </p:cNvSpPr>
          <p:nvPr>
            <p:ph type="title"/>
          </p:nvPr>
        </p:nvSpPr>
        <p:spPr>
          <a:xfrm>
            <a:off x="609600" y="685800"/>
            <a:ext cx="10972800" cy="609600"/>
          </a:xfrm>
        </p:spPr>
        <p:txBody>
          <a:bodyPr anchor="ctr">
            <a:normAutofit/>
          </a:bodyPr>
          <a:lstStyle>
            <a:lvl1pPr algn="ctr">
              <a:lnSpc>
                <a:spcPct val="100000"/>
              </a:lnSpc>
              <a:defRPr sz="3600">
                <a:solidFill>
                  <a:schemeClr val="tx1"/>
                </a:solidFill>
              </a:defRPr>
            </a:lvl1pPr>
          </a:lstStyle>
          <a:p>
            <a:r>
              <a:rPr lang="en-US"/>
              <a:t>Click to edit Master title style</a:t>
            </a:r>
          </a:p>
        </p:txBody>
      </p:sp>
      <p:sp>
        <p:nvSpPr>
          <p:cNvPr id="5" name="Content Placeholder 2">
            <a:extLst>
              <a:ext uri="{FF2B5EF4-FFF2-40B4-BE49-F238E27FC236}">
                <a16:creationId xmlns:a16="http://schemas.microsoft.com/office/drawing/2014/main" id="{8FA0B8C5-B07C-46B2-A194-575A20C3A248}"/>
              </a:ext>
            </a:extLst>
          </p:cNvPr>
          <p:cNvSpPr>
            <a:spLocks noGrp="1"/>
          </p:cNvSpPr>
          <p:nvPr>
            <p:ph sz="half" idx="1"/>
          </p:nvPr>
        </p:nvSpPr>
        <p:spPr>
          <a:xfrm>
            <a:off x="609600" y="1417638"/>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3">
            <a:extLst>
              <a:ext uri="{FF2B5EF4-FFF2-40B4-BE49-F238E27FC236}">
                <a16:creationId xmlns:a16="http://schemas.microsoft.com/office/drawing/2014/main" id="{D4308AFC-87C4-4334-9E08-7DEAE8E42BD1}"/>
              </a:ext>
            </a:extLst>
          </p:cNvPr>
          <p:cNvSpPr>
            <a:spLocks noGrp="1"/>
          </p:cNvSpPr>
          <p:nvPr>
            <p:ph sz="half" idx="2"/>
          </p:nvPr>
        </p:nvSpPr>
        <p:spPr>
          <a:xfrm>
            <a:off x="6197600" y="1417638"/>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3">
            <a:extLst>
              <a:ext uri="{FF2B5EF4-FFF2-40B4-BE49-F238E27FC236}">
                <a16:creationId xmlns:a16="http://schemas.microsoft.com/office/drawing/2014/main" id="{C1947903-77E5-4DA2-ABB7-D326593C6956}"/>
              </a:ext>
            </a:extLst>
          </p:cNvPr>
          <p:cNvSpPr txBox="1">
            <a:spLocks/>
          </p:cNvSpPr>
          <p:nvPr userDrawn="1"/>
        </p:nvSpPr>
        <p:spPr>
          <a:xfrm>
            <a:off x="11226800" y="6302136"/>
            <a:ext cx="660400" cy="441802"/>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B8B01BA-673E-4211-9E64-C22898E6AF66}" type="slidenum">
              <a:rPr lang="en-US" sz="1200" smtClean="0"/>
              <a:pPr/>
              <a:t>‹#›</a:t>
            </a:fld>
            <a:endParaRPr lang="en-US" sz="1200"/>
          </a:p>
        </p:txBody>
      </p:sp>
    </p:spTree>
    <p:extLst>
      <p:ext uri="{BB962C8B-B14F-4D97-AF65-F5344CB8AC3E}">
        <p14:creationId xmlns:p14="http://schemas.microsoft.com/office/powerpoint/2010/main" val="3129538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8B8B90B0-575F-47AD-B46D-111D89FE70F1}"/>
              </a:ext>
            </a:extLst>
          </p:cNvPr>
          <p:cNvSpPr>
            <a:spLocks noGrp="1"/>
          </p:cNvSpPr>
          <p:nvPr>
            <p:ph type="title"/>
          </p:nvPr>
        </p:nvSpPr>
        <p:spPr>
          <a:xfrm>
            <a:off x="609600" y="670720"/>
            <a:ext cx="10972800" cy="823119"/>
          </a:xfrm>
        </p:spPr>
        <p:txBody>
          <a:bodyPr/>
          <a:lstStyle>
            <a:lvl1pPr algn="ctr">
              <a:defRPr>
                <a:solidFill>
                  <a:schemeClr val="tx1"/>
                </a:solidFill>
              </a:defRPr>
            </a:lvl1pPr>
          </a:lstStyle>
          <a:p>
            <a:r>
              <a:rPr lang="en-US"/>
              <a:t>Click to edit Master title style</a:t>
            </a:r>
          </a:p>
        </p:txBody>
      </p:sp>
      <p:sp>
        <p:nvSpPr>
          <p:cNvPr id="7" name="Text Placeholder 2">
            <a:extLst>
              <a:ext uri="{FF2B5EF4-FFF2-40B4-BE49-F238E27FC236}">
                <a16:creationId xmlns:a16="http://schemas.microsoft.com/office/drawing/2014/main" id="{A9805BF6-A82B-48DB-BA27-A65866F7AB37}"/>
              </a:ext>
            </a:extLst>
          </p:cNvPr>
          <p:cNvSpPr>
            <a:spLocks noGrp="1"/>
          </p:cNvSpPr>
          <p:nvPr>
            <p:ph type="body" idx="1"/>
          </p:nvPr>
        </p:nvSpPr>
        <p:spPr>
          <a:xfrm>
            <a:off x="609600" y="1493838"/>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Content Placeholder 3">
            <a:extLst>
              <a:ext uri="{FF2B5EF4-FFF2-40B4-BE49-F238E27FC236}">
                <a16:creationId xmlns:a16="http://schemas.microsoft.com/office/drawing/2014/main" id="{B958CFB5-9C9E-4603-BCE3-4E08E1683E61}"/>
              </a:ext>
            </a:extLst>
          </p:cNvPr>
          <p:cNvSpPr>
            <a:spLocks noGrp="1"/>
          </p:cNvSpPr>
          <p:nvPr>
            <p:ph sz="half" idx="2"/>
          </p:nvPr>
        </p:nvSpPr>
        <p:spPr>
          <a:xfrm>
            <a:off x="609600" y="2144712"/>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4">
            <a:extLst>
              <a:ext uri="{FF2B5EF4-FFF2-40B4-BE49-F238E27FC236}">
                <a16:creationId xmlns:a16="http://schemas.microsoft.com/office/drawing/2014/main" id="{A2173B90-24B7-4B96-B283-20472BB320C7}"/>
              </a:ext>
            </a:extLst>
          </p:cNvPr>
          <p:cNvSpPr>
            <a:spLocks noGrp="1"/>
          </p:cNvSpPr>
          <p:nvPr>
            <p:ph type="body" sz="quarter" idx="3"/>
          </p:nvPr>
        </p:nvSpPr>
        <p:spPr>
          <a:xfrm>
            <a:off x="6193368" y="1493838"/>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Content Placeholder 5">
            <a:extLst>
              <a:ext uri="{FF2B5EF4-FFF2-40B4-BE49-F238E27FC236}">
                <a16:creationId xmlns:a16="http://schemas.microsoft.com/office/drawing/2014/main" id="{F1D4FD36-5480-4B06-8B6D-A45481E7D6B8}"/>
              </a:ext>
            </a:extLst>
          </p:cNvPr>
          <p:cNvSpPr>
            <a:spLocks noGrp="1"/>
          </p:cNvSpPr>
          <p:nvPr>
            <p:ph sz="quarter" idx="4"/>
          </p:nvPr>
        </p:nvSpPr>
        <p:spPr>
          <a:xfrm>
            <a:off x="6193368" y="2144712"/>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Slide Number Placeholder 3">
            <a:extLst>
              <a:ext uri="{FF2B5EF4-FFF2-40B4-BE49-F238E27FC236}">
                <a16:creationId xmlns:a16="http://schemas.microsoft.com/office/drawing/2014/main" id="{ED9D12BF-5A06-41CF-8D89-62643BBD3EC4}"/>
              </a:ext>
            </a:extLst>
          </p:cNvPr>
          <p:cNvSpPr txBox="1">
            <a:spLocks/>
          </p:cNvSpPr>
          <p:nvPr userDrawn="1"/>
        </p:nvSpPr>
        <p:spPr>
          <a:xfrm>
            <a:off x="11226800" y="6302136"/>
            <a:ext cx="660400" cy="441802"/>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B8B01BA-673E-4211-9E64-C22898E6AF66}" type="slidenum">
              <a:rPr lang="en-US" sz="1200" smtClean="0"/>
              <a:pPr/>
              <a:t>‹#›</a:t>
            </a:fld>
            <a:endParaRPr lang="en-US" sz="1200"/>
          </a:p>
        </p:txBody>
      </p:sp>
    </p:spTree>
    <p:extLst>
      <p:ext uri="{BB962C8B-B14F-4D97-AF65-F5344CB8AC3E}">
        <p14:creationId xmlns:p14="http://schemas.microsoft.com/office/powerpoint/2010/main" val="196270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5E479162-5006-4C7D-8ED6-F17E1655AA58}"/>
              </a:ext>
            </a:extLst>
          </p:cNvPr>
          <p:cNvSpPr>
            <a:spLocks noGrp="1"/>
          </p:cNvSpPr>
          <p:nvPr>
            <p:ph type="title"/>
          </p:nvPr>
        </p:nvSpPr>
        <p:spPr>
          <a:xfrm>
            <a:off x="609600" y="685800"/>
            <a:ext cx="10972800" cy="731838"/>
          </a:xfrm>
        </p:spPr>
        <p:txBody>
          <a:bodyPr/>
          <a:lstStyle>
            <a:lvl1pPr algn="ctr">
              <a:defRPr>
                <a:solidFill>
                  <a:schemeClr val="tx1"/>
                </a:solidFill>
              </a:defRPr>
            </a:lvl1pPr>
          </a:lstStyle>
          <a:p>
            <a:r>
              <a:rPr lang="en-US"/>
              <a:t>Click to edit Master title style</a:t>
            </a:r>
          </a:p>
        </p:txBody>
      </p:sp>
      <p:sp>
        <p:nvSpPr>
          <p:cNvPr id="4" name="Slide Number Placeholder 3">
            <a:extLst>
              <a:ext uri="{FF2B5EF4-FFF2-40B4-BE49-F238E27FC236}">
                <a16:creationId xmlns:a16="http://schemas.microsoft.com/office/drawing/2014/main" id="{8658AA82-E800-468E-A1C2-C192B965CC26}"/>
              </a:ext>
            </a:extLst>
          </p:cNvPr>
          <p:cNvSpPr txBox="1">
            <a:spLocks/>
          </p:cNvSpPr>
          <p:nvPr userDrawn="1"/>
        </p:nvSpPr>
        <p:spPr>
          <a:xfrm>
            <a:off x="11226800" y="6302136"/>
            <a:ext cx="660400" cy="441802"/>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B8B01BA-673E-4211-9E64-C22898E6AF66}" type="slidenum">
              <a:rPr lang="en-US" sz="1200" smtClean="0"/>
              <a:pPr/>
              <a:t>‹#›</a:t>
            </a:fld>
            <a:endParaRPr lang="en-US" sz="1200"/>
          </a:p>
        </p:txBody>
      </p:sp>
    </p:spTree>
    <p:extLst>
      <p:ext uri="{BB962C8B-B14F-4D97-AF65-F5344CB8AC3E}">
        <p14:creationId xmlns:p14="http://schemas.microsoft.com/office/powerpoint/2010/main" val="1136280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3" name="Slide Number Placeholder 3">
            <a:extLst>
              <a:ext uri="{FF2B5EF4-FFF2-40B4-BE49-F238E27FC236}">
                <a16:creationId xmlns:a16="http://schemas.microsoft.com/office/drawing/2014/main" id="{E8C3B686-6D2D-4F92-96EE-A38CD54FDDFE}"/>
              </a:ext>
            </a:extLst>
          </p:cNvPr>
          <p:cNvSpPr txBox="1">
            <a:spLocks/>
          </p:cNvSpPr>
          <p:nvPr userDrawn="1"/>
        </p:nvSpPr>
        <p:spPr>
          <a:xfrm>
            <a:off x="11226800" y="6302136"/>
            <a:ext cx="660400" cy="441802"/>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B8B01BA-673E-4211-9E64-C22898E6AF66}" type="slidenum">
              <a:rPr lang="en-US" sz="1200" smtClean="0"/>
              <a:pPr/>
              <a:t>‹#›</a:t>
            </a:fld>
            <a:endParaRPr lang="en-US" sz="1200"/>
          </a:p>
        </p:txBody>
      </p:sp>
    </p:spTree>
    <p:extLst>
      <p:ext uri="{BB962C8B-B14F-4D97-AF65-F5344CB8AC3E}">
        <p14:creationId xmlns:p14="http://schemas.microsoft.com/office/powerpoint/2010/main" val="1613272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28EC784B-6DFD-4590-9012-42C4CEF677E9}"/>
              </a:ext>
            </a:extLst>
          </p:cNvPr>
          <p:cNvSpPr>
            <a:spLocks noGrp="1"/>
          </p:cNvSpPr>
          <p:nvPr>
            <p:ph type="title"/>
          </p:nvPr>
        </p:nvSpPr>
        <p:spPr>
          <a:xfrm>
            <a:off x="609601" y="762000"/>
            <a:ext cx="4011084" cy="1162050"/>
          </a:xfrm>
        </p:spPr>
        <p:txBody>
          <a:bodyPr anchor="b"/>
          <a:lstStyle>
            <a:lvl1pPr algn="l">
              <a:defRPr sz="2000" b="1">
                <a:solidFill>
                  <a:schemeClr val="tx1"/>
                </a:solidFill>
              </a:defRPr>
            </a:lvl1pPr>
          </a:lstStyle>
          <a:p>
            <a:r>
              <a:rPr lang="en-US"/>
              <a:t>Click to edit Master title style</a:t>
            </a:r>
          </a:p>
        </p:txBody>
      </p:sp>
      <p:sp>
        <p:nvSpPr>
          <p:cNvPr id="11" name="Content Placeholder 2">
            <a:extLst>
              <a:ext uri="{FF2B5EF4-FFF2-40B4-BE49-F238E27FC236}">
                <a16:creationId xmlns:a16="http://schemas.microsoft.com/office/drawing/2014/main" id="{46D8870B-6B4E-4085-8958-BDADF1DFC44A}"/>
              </a:ext>
            </a:extLst>
          </p:cNvPr>
          <p:cNvSpPr>
            <a:spLocks noGrp="1"/>
          </p:cNvSpPr>
          <p:nvPr>
            <p:ph idx="1"/>
          </p:nvPr>
        </p:nvSpPr>
        <p:spPr>
          <a:xfrm>
            <a:off x="4766733" y="762001"/>
            <a:ext cx="6815667" cy="5213350"/>
          </a:xfrm>
        </p:spPr>
        <p:txBody>
          <a:bodyPr/>
          <a:lstStyle>
            <a:lvl1pPr>
              <a:defRPr sz="2800">
                <a:solidFill>
                  <a:schemeClr val="tx1"/>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3">
            <a:extLst>
              <a:ext uri="{FF2B5EF4-FFF2-40B4-BE49-F238E27FC236}">
                <a16:creationId xmlns:a16="http://schemas.microsoft.com/office/drawing/2014/main" id="{7BFDD5AC-BF31-48C9-A7B0-D63A76D9A52A}"/>
              </a:ext>
            </a:extLst>
          </p:cNvPr>
          <p:cNvSpPr>
            <a:spLocks noGrp="1"/>
          </p:cNvSpPr>
          <p:nvPr>
            <p:ph type="body" sz="half" idx="2"/>
          </p:nvPr>
        </p:nvSpPr>
        <p:spPr>
          <a:xfrm>
            <a:off x="609601" y="1924051"/>
            <a:ext cx="4011084" cy="405130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3">
            <a:extLst>
              <a:ext uri="{FF2B5EF4-FFF2-40B4-BE49-F238E27FC236}">
                <a16:creationId xmlns:a16="http://schemas.microsoft.com/office/drawing/2014/main" id="{206693A9-AFBF-4F26-B112-183ED464AD66}"/>
              </a:ext>
            </a:extLst>
          </p:cNvPr>
          <p:cNvSpPr txBox="1">
            <a:spLocks/>
          </p:cNvSpPr>
          <p:nvPr userDrawn="1"/>
        </p:nvSpPr>
        <p:spPr>
          <a:xfrm>
            <a:off x="11226800" y="6302136"/>
            <a:ext cx="660400" cy="441802"/>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B8B01BA-673E-4211-9E64-C22898E6AF66}" type="slidenum">
              <a:rPr lang="en-US" sz="1200" smtClean="0"/>
              <a:pPr/>
              <a:t>‹#›</a:t>
            </a:fld>
            <a:endParaRPr lang="en-US" sz="1200"/>
          </a:p>
        </p:txBody>
      </p:sp>
    </p:spTree>
    <p:extLst>
      <p:ext uri="{BB962C8B-B14F-4D97-AF65-F5344CB8AC3E}">
        <p14:creationId xmlns:p14="http://schemas.microsoft.com/office/powerpoint/2010/main" val="4116624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569E5AF-F234-470C-9DE8-4280D66A20D7}"/>
              </a:ext>
            </a:extLst>
          </p:cNvPr>
          <p:cNvSpPr>
            <a:spLocks noGrp="1"/>
          </p:cNvSpPr>
          <p:nvPr>
            <p:ph type="title"/>
          </p:nvPr>
        </p:nvSpPr>
        <p:spPr>
          <a:xfrm>
            <a:off x="2389717" y="4800600"/>
            <a:ext cx="7315200" cy="566738"/>
          </a:xfrm>
        </p:spPr>
        <p:txBody>
          <a:bodyPr anchor="b"/>
          <a:lstStyle>
            <a:lvl1pPr algn="l">
              <a:defRPr sz="2000" b="1">
                <a:solidFill>
                  <a:schemeClr val="tx1"/>
                </a:solidFill>
              </a:defRPr>
            </a:lvl1pPr>
          </a:lstStyle>
          <a:p>
            <a:r>
              <a:rPr lang="en-US"/>
              <a:t>Click to edit Master title style</a:t>
            </a:r>
          </a:p>
        </p:txBody>
      </p:sp>
      <p:sp>
        <p:nvSpPr>
          <p:cNvPr id="7" name="Picture Placeholder 2">
            <a:extLst>
              <a:ext uri="{FF2B5EF4-FFF2-40B4-BE49-F238E27FC236}">
                <a16:creationId xmlns:a16="http://schemas.microsoft.com/office/drawing/2014/main" id="{8676F200-A676-4F3E-9345-E4C854A68780}"/>
              </a:ext>
            </a:extLst>
          </p:cNvPr>
          <p:cNvSpPr>
            <a:spLocks noGrp="1"/>
          </p:cNvSpPr>
          <p:nvPr>
            <p:ph type="pic" idx="1"/>
          </p:nvPr>
        </p:nvSpPr>
        <p:spPr>
          <a:xfrm>
            <a:off x="2389717" y="685800"/>
            <a:ext cx="7315200" cy="404177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8" name="Text Placeholder 3">
            <a:extLst>
              <a:ext uri="{FF2B5EF4-FFF2-40B4-BE49-F238E27FC236}">
                <a16:creationId xmlns:a16="http://schemas.microsoft.com/office/drawing/2014/main" id="{D8CC0A70-9D39-4CEC-B24F-2378B24F911B}"/>
              </a:ext>
            </a:extLst>
          </p:cNvPr>
          <p:cNvSpPr>
            <a:spLocks noGrp="1"/>
          </p:cNvSpPr>
          <p:nvPr>
            <p:ph type="body" sz="half" idx="2"/>
          </p:nvPr>
        </p:nvSpPr>
        <p:spPr>
          <a:xfrm>
            <a:off x="2389717" y="5367338"/>
            <a:ext cx="7315200" cy="728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Slide Number Placeholder 3">
            <a:extLst>
              <a:ext uri="{FF2B5EF4-FFF2-40B4-BE49-F238E27FC236}">
                <a16:creationId xmlns:a16="http://schemas.microsoft.com/office/drawing/2014/main" id="{A559A0C8-CC28-49FD-B98B-F3127D533F0A}"/>
              </a:ext>
            </a:extLst>
          </p:cNvPr>
          <p:cNvSpPr txBox="1">
            <a:spLocks/>
          </p:cNvSpPr>
          <p:nvPr userDrawn="1"/>
        </p:nvSpPr>
        <p:spPr>
          <a:xfrm>
            <a:off x="11226800" y="6302136"/>
            <a:ext cx="660400" cy="441802"/>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B8B01BA-673E-4211-9E64-C22898E6AF66}" type="slidenum">
              <a:rPr lang="en-US" sz="1200" smtClean="0"/>
              <a:pPr/>
              <a:t>‹#›</a:t>
            </a:fld>
            <a:endParaRPr lang="en-US" sz="1200"/>
          </a:p>
        </p:txBody>
      </p:sp>
    </p:spTree>
    <p:extLst>
      <p:ext uri="{BB962C8B-B14F-4D97-AF65-F5344CB8AC3E}">
        <p14:creationId xmlns:p14="http://schemas.microsoft.com/office/powerpoint/2010/main" val="1161255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5E479162-5006-4C7D-8ED6-F17E1655AA58}"/>
              </a:ext>
            </a:extLst>
          </p:cNvPr>
          <p:cNvSpPr>
            <a:spLocks noGrp="1"/>
          </p:cNvSpPr>
          <p:nvPr>
            <p:ph type="title"/>
          </p:nvPr>
        </p:nvSpPr>
        <p:spPr>
          <a:xfrm>
            <a:off x="254000" y="3886200"/>
            <a:ext cx="10972800" cy="731838"/>
          </a:xfrm>
        </p:spPr>
        <p:txBody>
          <a:bodyPr/>
          <a:lstStyle>
            <a:lvl1pPr algn="l">
              <a:defRPr b="1">
                <a:solidFill>
                  <a:schemeClr val="tx1"/>
                </a:solidFill>
              </a:defRPr>
            </a:lvl1pPr>
          </a:lstStyle>
          <a:p>
            <a:r>
              <a:rPr lang="en-US"/>
              <a:t>Click to edit Master title style</a:t>
            </a:r>
          </a:p>
        </p:txBody>
      </p:sp>
      <p:sp>
        <p:nvSpPr>
          <p:cNvPr id="4" name="Slide Number Placeholder 3">
            <a:extLst>
              <a:ext uri="{FF2B5EF4-FFF2-40B4-BE49-F238E27FC236}">
                <a16:creationId xmlns:a16="http://schemas.microsoft.com/office/drawing/2014/main" id="{F9B0C4F7-9A52-41F3-8DEC-E48D1C1CF193}"/>
              </a:ext>
            </a:extLst>
          </p:cNvPr>
          <p:cNvSpPr txBox="1">
            <a:spLocks/>
          </p:cNvSpPr>
          <p:nvPr userDrawn="1"/>
        </p:nvSpPr>
        <p:spPr>
          <a:xfrm>
            <a:off x="11226800" y="6302136"/>
            <a:ext cx="660400" cy="441802"/>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B8B01BA-673E-4211-9E64-C22898E6AF66}" type="slidenum">
              <a:rPr lang="en-US" sz="1200" smtClean="0"/>
              <a:pPr/>
              <a:t>‹#›</a:t>
            </a:fld>
            <a:endParaRPr lang="en-US" sz="1200"/>
          </a:p>
        </p:txBody>
      </p:sp>
    </p:spTree>
    <p:extLst>
      <p:ext uri="{BB962C8B-B14F-4D97-AF65-F5344CB8AC3E}">
        <p14:creationId xmlns:p14="http://schemas.microsoft.com/office/powerpoint/2010/main" val="1669822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7C00A-59B4-49D0-B7AC-1D016A026F67}"/>
              </a:ext>
            </a:extLst>
          </p:cNvPr>
          <p:cNvSpPr>
            <a:spLocks noGrp="1"/>
          </p:cNvSpPr>
          <p:nvPr>
            <p:ph type="title"/>
          </p:nvPr>
        </p:nvSpPr>
        <p:spPr>
          <a:xfrm>
            <a:off x="304800" y="-21771"/>
            <a:ext cx="11480800" cy="677091"/>
          </a:xfrm>
        </p:spPr>
        <p:txBody>
          <a:bodyPr/>
          <a:lstStyle/>
          <a:p>
            <a:r>
              <a:rPr lang="en-US"/>
              <a:t>Click to edit Master title style</a:t>
            </a:r>
          </a:p>
        </p:txBody>
      </p:sp>
      <p:sp>
        <p:nvSpPr>
          <p:cNvPr id="5" name="Content Placeholder 2">
            <a:extLst>
              <a:ext uri="{FF2B5EF4-FFF2-40B4-BE49-F238E27FC236}">
                <a16:creationId xmlns:a16="http://schemas.microsoft.com/office/drawing/2014/main" id="{1474E5A9-EBBC-4E94-A4AC-CB6DE78F0EC6}"/>
              </a:ext>
            </a:extLst>
          </p:cNvPr>
          <p:cNvSpPr>
            <a:spLocks noGrp="1"/>
          </p:cNvSpPr>
          <p:nvPr>
            <p:ph idx="1"/>
          </p:nvPr>
        </p:nvSpPr>
        <p:spPr>
          <a:xfrm>
            <a:off x="609600" y="1265238"/>
            <a:ext cx="10972800" cy="4525963"/>
          </a:xfrm>
        </p:spPr>
        <p:txBody>
          <a:bodyPr/>
          <a:lstStyle>
            <a:lvl1pPr>
              <a:defRPr>
                <a:latin typeface="Calibri (Body)"/>
                <a:cs typeface="Calibri" panose="020F0502020204030204" pitchFamily="34" charset="0"/>
              </a:defRPr>
            </a:lvl1pPr>
            <a:lvl2pPr>
              <a:defRPr>
                <a:latin typeface="Calibri (Body)"/>
                <a:cs typeface="Calibri" panose="020F0502020204030204" pitchFamily="34" charset="0"/>
              </a:defRPr>
            </a:lvl2pPr>
            <a:lvl3pPr>
              <a:defRPr>
                <a:latin typeface="Calibri (Body)"/>
                <a:cs typeface="Calibri" panose="020F0502020204030204" pitchFamily="34" charset="0"/>
              </a:defRPr>
            </a:lvl3pPr>
            <a:lvl4pPr>
              <a:defRPr>
                <a:latin typeface="Calibri (Body)"/>
                <a:cs typeface="Calibri" panose="020F0502020204030204" pitchFamily="34" charset="0"/>
              </a:defRPr>
            </a:lvl4pPr>
            <a:lvl5pPr>
              <a:defRPr>
                <a:latin typeface="Calibri (Body)"/>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3">
            <a:extLst>
              <a:ext uri="{FF2B5EF4-FFF2-40B4-BE49-F238E27FC236}">
                <a16:creationId xmlns:a16="http://schemas.microsoft.com/office/drawing/2014/main" id="{7EC21CE4-549D-40C1-8F97-89118C1A8F38}"/>
              </a:ext>
            </a:extLst>
          </p:cNvPr>
          <p:cNvSpPr txBox="1">
            <a:spLocks/>
          </p:cNvSpPr>
          <p:nvPr userDrawn="1"/>
        </p:nvSpPr>
        <p:spPr>
          <a:xfrm>
            <a:off x="11226800" y="6302136"/>
            <a:ext cx="660400" cy="441802"/>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B8B01BA-673E-4211-9E64-C22898E6AF66}" type="slidenum">
              <a:rPr lang="en-US" sz="1200" smtClean="0"/>
              <a:pPr/>
              <a:t>‹#›</a:t>
            </a:fld>
            <a:endParaRPr lang="en-US" sz="1200"/>
          </a:p>
        </p:txBody>
      </p:sp>
    </p:spTree>
    <p:extLst>
      <p:ext uri="{BB962C8B-B14F-4D97-AF65-F5344CB8AC3E}">
        <p14:creationId xmlns:p14="http://schemas.microsoft.com/office/powerpoint/2010/main" val="3180547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8C9AFDF-C811-4803-AE55-30B2A16099CF}"/>
              </a:ext>
              <a:ext uri="{C183D7F6-B498-43B3-948B-1728B52AA6E4}">
                <adec:decorative xmlns:adec="http://schemas.microsoft.com/office/drawing/2017/decorative" val="1"/>
              </a:ext>
            </a:extLst>
          </p:cNvPr>
          <p:cNvSpPr/>
          <p:nvPr userDrawn="1"/>
        </p:nvSpPr>
        <p:spPr>
          <a:xfrm>
            <a:off x="0" y="6126162"/>
            <a:ext cx="12192000" cy="731838"/>
          </a:xfrm>
          <a:prstGeom prst="rect">
            <a:avLst/>
          </a:prstGeom>
          <a:solidFill>
            <a:srgbClr val="002F56"/>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a:solidFill>
                <a:prstClr val="white"/>
              </a:solidFill>
            </a:endParaRPr>
          </a:p>
        </p:txBody>
      </p:sp>
      <p:sp>
        <p:nvSpPr>
          <p:cNvPr id="11" name="Rectangle 10">
            <a:extLst>
              <a:ext uri="{FF2B5EF4-FFF2-40B4-BE49-F238E27FC236}">
                <a16:creationId xmlns:a16="http://schemas.microsoft.com/office/drawing/2014/main" id="{2A4417E3-F96E-4BED-A250-BA8903864D25}"/>
              </a:ext>
              <a:ext uri="{C183D7F6-B498-43B3-948B-1728B52AA6E4}">
                <adec:decorative xmlns:adec="http://schemas.microsoft.com/office/drawing/2017/decorative" val="1"/>
              </a:ext>
            </a:extLst>
          </p:cNvPr>
          <p:cNvSpPr/>
          <p:nvPr userDrawn="1"/>
        </p:nvSpPr>
        <p:spPr>
          <a:xfrm>
            <a:off x="0" y="-76200"/>
            <a:ext cx="12192000" cy="731520"/>
          </a:xfrm>
          <a:prstGeom prst="rect">
            <a:avLst/>
          </a:prstGeom>
          <a:solidFill>
            <a:srgbClr val="002F56"/>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a:solidFill>
                <a:prstClr val="white"/>
              </a:solidFill>
              <a:latin typeface="Arial" panose="020B0604020202020204" pitchFamily="34" charset="0"/>
              <a:cs typeface="Arial" panose="020B0604020202020204" pitchFamily="34" charset="0"/>
              <a:sym typeface="Arial" panose="020B0604020202020204" pitchFamily="34" charset="0"/>
            </a:endParaRPr>
          </a:p>
        </p:txBody>
      </p:sp>
      <p:sp>
        <p:nvSpPr>
          <p:cNvPr id="2" name="Title Placeholder 1">
            <a:extLst>
              <a:ext uri="{FF2B5EF4-FFF2-40B4-BE49-F238E27FC236}">
                <a16:creationId xmlns:a16="http://schemas.microsoft.com/office/drawing/2014/main" id="{B772151B-E27A-4B1F-8D8C-ECD59716D913}"/>
              </a:ext>
            </a:extLst>
          </p:cNvPr>
          <p:cNvSpPr>
            <a:spLocks noGrp="1"/>
          </p:cNvSpPr>
          <p:nvPr>
            <p:ph type="title"/>
          </p:nvPr>
        </p:nvSpPr>
        <p:spPr>
          <a:xfrm>
            <a:off x="711200" y="-21771"/>
            <a:ext cx="10515600" cy="67709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084053F-3D7C-4C89-B169-B317230E97C8}"/>
              </a:ext>
            </a:extLst>
          </p:cNvPr>
          <p:cNvSpPr>
            <a:spLocks noGrp="1"/>
          </p:cNvSpPr>
          <p:nvPr>
            <p:ph type="body" idx="1"/>
          </p:nvPr>
        </p:nvSpPr>
        <p:spPr>
          <a:xfrm>
            <a:off x="711200" y="914873"/>
            <a:ext cx="10642600" cy="487632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B95F1D96-94D5-4DE4-99C6-9E542D367193}"/>
              </a:ext>
            </a:extLst>
          </p:cNvPr>
          <p:cNvSpPr>
            <a:spLocks noGrp="1"/>
          </p:cNvSpPr>
          <p:nvPr>
            <p:ph type="sldNum" sz="quarter" idx="4"/>
          </p:nvPr>
        </p:nvSpPr>
        <p:spPr>
          <a:xfrm>
            <a:off x="11226800" y="6302136"/>
            <a:ext cx="660400" cy="441802"/>
          </a:xfrm>
          <a:prstGeom prst="rect">
            <a:avLst/>
          </a:prstGeom>
        </p:spPr>
        <p:txBody>
          <a:bodyPr vert="horz" lIns="91440" tIns="45720" rIns="91440" bIns="45720" rtlCol="0" anchor="ctr"/>
          <a:lstStyle>
            <a:lvl1pPr algn="r">
              <a:defRPr sz="1200">
                <a:solidFill>
                  <a:schemeClr val="bg1"/>
                </a:solidFill>
              </a:defRPr>
            </a:lvl1pPr>
          </a:lstStyle>
          <a:p>
            <a:fld id="{9B8B01BA-673E-4211-9E64-C22898E6AF66}" type="slidenum">
              <a:rPr lang="en-US" smtClean="0"/>
              <a:pPr/>
              <a:t>‹#›</a:t>
            </a:fld>
            <a:endParaRPr lang="en-US"/>
          </a:p>
        </p:txBody>
      </p:sp>
      <p:pic>
        <p:nvPicPr>
          <p:cNvPr id="19" name="Picture 18" descr="Official VA signature graphic incorporating Veterans Health Administration, Office of Integrated Veteran Care titles.">
            <a:extLst>
              <a:ext uri="{FF2B5EF4-FFF2-40B4-BE49-F238E27FC236}">
                <a16:creationId xmlns:a16="http://schemas.microsoft.com/office/drawing/2014/main" id="{17303BC9-F736-4E63-ADC7-7507E704D6E8}"/>
              </a:ext>
            </a:extLst>
          </p:cNvPr>
          <p:cNvPicPr>
            <a:picLocks noChangeAspect="1"/>
          </p:cNvPicPr>
          <p:nvPr userDrawn="1"/>
        </p:nvPicPr>
        <p:blipFill>
          <a:blip r:embed="rId14" cstate="print">
            <a:extLst>
              <a:ext uri="{28A0092B-C50C-407E-A947-70E740481C1C}">
                <a14:useLocalDpi xmlns:a14="http://schemas.microsoft.com/office/drawing/2010/main" val="0"/>
              </a:ext>
            </a:extLst>
          </a:blip>
          <a:srcRect/>
          <a:stretch/>
        </p:blipFill>
        <p:spPr>
          <a:xfrm>
            <a:off x="508001" y="6288701"/>
            <a:ext cx="3080657" cy="451856"/>
          </a:xfrm>
          <a:prstGeom prst="rect">
            <a:avLst/>
          </a:prstGeom>
        </p:spPr>
      </p:pic>
    </p:spTree>
    <p:extLst>
      <p:ext uri="{BB962C8B-B14F-4D97-AF65-F5344CB8AC3E}">
        <p14:creationId xmlns:p14="http://schemas.microsoft.com/office/powerpoint/2010/main" val="218007070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algn="l" defTabSz="914400" rtl="0" eaLnBrk="1" latinLnBrk="0" hangingPunct="1">
        <a:lnSpc>
          <a:spcPct val="90000"/>
        </a:lnSpc>
        <a:spcBef>
          <a:spcPct val="0"/>
        </a:spcBef>
        <a:buNone/>
        <a:defRPr sz="36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Courier New" panose="02070309020205020404" pitchFamily="49" charset="0"/>
        <a:buChar char="o"/>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Courier New" panose="02070309020205020404" pitchFamily="49"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hyperlink" Target="mailto:VHAIVCCongressionalInquiryTriageTeam@va.gov" TargetMode="External"/><Relationship Id="rId2" Type="http://schemas.openxmlformats.org/officeDocument/2006/relationships/hyperlink" Target="http://www.va.gov/communitycare" TargetMode="External"/><Relationship Id="rId1" Type="http://schemas.openxmlformats.org/officeDocument/2006/relationships/slideLayout" Target="../slideLayouts/slideLayout9.xml"/><Relationship Id="rId4" Type="http://schemas.openxmlformats.org/officeDocument/2006/relationships/hyperlink" Target="mailto:VHAIVC.Congressional@va.gov"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mailto:Cong_Relations@Triwest.com" TargetMode="External"/><Relationship Id="rId2" Type="http://schemas.openxmlformats.org/officeDocument/2006/relationships/hyperlink" Target="mailto:Optum_VACCN_GovernmentRelations@optum.com" TargetMode="Externa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hyperlink" Target="mailto:VHAFinance104PCongressional@va.gov" TargetMode="External"/><Relationship Id="rId2" Type="http://schemas.openxmlformats.org/officeDocument/2006/relationships/hyperlink" Target="mailto:VHAFinance104PCongressionalInquiryTriageTeam@va.gov" TargetMode="Externa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096CA-2E5F-41A0-90A7-335261C72D40}"/>
              </a:ext>
            </a:extLst>
          </p:cNvPr>
          <p:cNvSpPr>
            <a:spLocks noGrp="1"/>
          </p:cNvSpPr>
          <p:nvPr>
            <p:ph type="title"/>
          </p:nvPr>
        </p:nvSpPr>
        <p:spPr/>
        <p:txBody>
          <a:bodyPr/>
          <a:lstStyle/>
          <a:p>
            <a:r>
              <a:rPr lang="en-US" dirty="0"/>
              <a:t>Integrated Veteran Care (Mail Code: 16)</a:t>
            </a:r>
          </a:p>
        </p:txBody>
      </p:sp>
      <p:sp>
        <p:nvSpPr>
          <p:cNvPr id="3" name="Content Placeholder 2">
            <a:extLst>
              <a:ext uri="{FF2B5EF4-FFF2-40B4-BE49-F238E27FC236}">
                <a16:creationId xmlns:a16="http://schemas.microsoft.com/office/drawing/2014/main" id="{050FD581-2F01-48BC-ADC6-7CB12E89AD3C}"/>
              </a:ext>
            </a:extLst>
          </p:cNvPr>
          <p:cNvSpPr>
            <a:spLocks noGrp="1"/>
          </p:cNvSpPr>
          <p:nvPr>
            <p:ph idx="1"/>
          </p:nvPr>
        </p:nvSpPr>
        <p:spPr>
          <a:xfrm>
            <a:off x="365760" y="744279"/>
            <a:ext cx="11419840" cy="5284382"/>
          </a:xfrm>
        </p:spPr>
        <p:txBody>
          <a:bodyPr>
            <a:normAutofit/>
          </a:bodyPr>
          <a:lstStyle/>
          <a:p>
            <a:endParaRPr lang="en-US" sz="3700" b="1" u="sng" dirty="0">
              <a:latin typeface="Calibri" panose="020F0502020204030204" pitchFamily="34" charset="0"/>
              <a:ea typeface="Calibri" panose="020F0502020204030204" pitchFamily="34" charset="0"/>
              <a:cs typeface="Times New Roman" panose="02020603050405020304" pitchFamily="18" charset="0"/>
            </a:endParaRPr>
          </a:p>
          <a:p>
            <a:r>
              <a:rPr lang="en-US" dirty="0"/>
              <a:t>In June 2022, the Office of Community Care (OCC) merged with the Office of Veteran Access to Care (OVAC) to form the Office of Integrated Veteran Care (IVC). IVC consists of four executive directorates:</a:t>
            </a:r>
          </a:p>
          <a:p>
            <a:pPr marL="0" indent="0">
              <a:buNone/>
            </a:pPr>
            <a:r>
              <a:rPr lang="en-US" dirty="0"/>
              <a:t> </a:t>
            </a:r>
          </a:p>
          <a:p>
            <a:pPr marL="0" indent="0">
              <a:buNone/>
            </a:pPr>
            <a:r>
              <a:rPr lang="en-US" dirty="0"/>
              <a:t>	- Access (Integrated Care Management / Alternative Care Modalities)</a:t>
            </a:r>
          </a:p>
          <a:p>
            <a:pPr marL="0" indent="0">
              <a:buNone/>
            </a:pPr>
            <a:r>
              <a:rPr lang="en-US" dirty="0"/>
              <a:t>	- Field Operations  (Field Support / Training &amp; Development)</a:t>
            </a:r>
          </a:p>
          <a:p>
            <a:pPr marL="0" indent="0">
              <a:buNone/>
            </a:pPr>
            <a:r>
              <a:rPr lang="en-US" dirty="0"/>
              <a:t>	- External Networks (Customer Service / Stakeholder Relations)</a:t>
            </a:r>
          </a:p>
          <a:p>
            <a:pPr marL="0" indent="0">
              <a:buNone/>
            </a:pPr>
            <a:r>
              <a:rPr lang="en-US" dirty="0"/>
              <a:t>	- Informatics and Analysis (Operations and Oversight Data collection)  </a:t>
            </a:r>
          </a:p>
          <a:p>
            <a:pPr marL="0" indent="0">
              <a:buNone/>
            </a:pPr>
            <a:endParaRPr lang="en-US" dirty="0"/>
          </a:p>
        </p:txBody>
      </p:sp>
    </p:spTree>
    <p:extLst>
      <p:ext uri="{BB962C8B-B14F-4D97-AF65-F5344CB8AC3E}">
        <p14:creationId xmlns:p14="http://schemas.microsoft.com/office/powerpoint/2010/main" val="40370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6FB15-5546-41B0-AC5D-F3BBE0622238}"/>
              </a:ext>
            </a:extLst>
          </p:cNvPr>
          <p:cNvSpPr>
            <a:spLocks noGrp="1"/>
          </p:cNvSpPr>
          <p:nvPr>
            <p:ph type="title"/>
          </p:nvPr>
        </p:nvSpPr>
        <p:spPr/>
        <p:txBody>
          <a:bodyPr/>
          <a:lstStyle/>
          <a:p>
            <a:r>
              <a:rPr lang="en-US" dirty="0"/>
              <a:t>Integrated Veteran Care</a:t>
            </a:r>
          </a:p>
        </p:txBody>
      </p:sp>
      <p:sp>
        <p:nvSpPr>
          <p:cNvPr id="3" name="Content Placeholder 2">
            <a:extLst>
              <a:ext uri="{FF2B5EF4-FFF2-40B4-BE49-F238E27FC236}">
                <a16:creationId xmlns:a16="http://schemas.microsoft.com/office/drawing/2014/main" id="{F30781DD-DFEC-403E-82B9-E9BFC40063E9}"/>
              </a:ext>
            </a:extLst>
          </p:cNvPr>
          <p:cNvSpPr>
            <a:spLocks noGrp="1"/>
          </p:cNvSpPr>
          <p:nvPr>
            <p:ph idx="1"/>
          </p:nvPr>
        </p:nvSpPr>
        <p:spPr>
          <a:xfrm>
            <a:off x="609599" y="1265238"/>
            <a:ext cx="11778343" cy="4525963"/>
          </a:xfrm>
        </p:spPr>
        <p:txBody>
          <a:bodyPr>
            <a:normAutofit fontScale="77500" lnSpcReduction="20000"/>
          </a:bodyPr>
          <a:lstStyle/>
          <a:p>
            <a:r>
              <a:rPr lang="en-US" dirty="0"/>
              <a:t>IVC now handles VA contract issues with Optum/TriWest and issues with Foreign Medical Program (FMP) as well as VA Family Member Programs:</a:t>
            </a:r>
          </a:p>
          <a:p>
            <a:pPr lvl="1"/>
            <a:r>
              <a:rPr lang="en-US" dirty="0"/>
              <a:t>Civilian Health and Medical Program of the Department of Veterans Affairs (CHAMPVA)</a:t>
            </a:r>
          </a:p>
          <a:p>
            <a:pPr lvl="2"/>
            <a:r>
              <a:rPr lang="en-US" dirty="0"/>
              <a:t>CHAMPVA Foreign</a:t>
            </a:r>
          </a:p>
          <a:p>
            <a:pPr lvl="2"/>
            <a:r>
              <a:rPr lang="en-US" dirty="0"/>
              <a:t>CHAMPVA In-House </a:t>
            </a:r>
            <a:r>
              <a:rPr lang="en-US"/>
              <a:t>Treatment Initiative (CITI) </a:t>
            </a:r>
            <a:endParaRPr lang="en-US" dirty="0"/>
          </a:p>
          <a:p>
            <a:pPr lvl="1"/>
            <a:r>
              <a:rPr lang="en-US" dirty="0"/>
              <a:t>Spina Bifida Health Care Benefits Program (</a:t>
            </a:r>
            <a:r>
              <a:rPr lang="en-US" dirty="0" err="1"/>
              <a:t>SBHCBP</a:t>
            </a:r>
            <a:r>
              <a:rPr lang="en-US" dirty="0"/>
              <a:t>)</a:t>
            </a:r>
          </a:p>
          <a:p>
            <a:pPr lvl="1"/>
            <a:r>
              <a:rPr lang="en-US" dirty="0"/>
              <a:t>Camp Lejeune Family Member Program (</a:t>
            </a:r>
            <a:r>
              <a:rPr lang="en-US" dirty="0" err="1"/>
              <a:t>CLFMP</a:t>
            </a:r>
            <a:r>
              <a:rPr lang="en-US" dirty="0"/>
              <a:t>)</a:t>
            </a:r>
          </a:p>
          <a:p>
            <a:pPr lvl="1"/>
            <a:r>
              <a:rPr lang="en-US" dirty="0"/>
              <a:t>Children of Women Vietnam Veterans Health Care Benefits Program (</a:t>
            </a:r>
            <a:r>
              <a:rPr lang="en-US" dirty="0" err="1"/>
              <a:t>CWVV</a:t>
            </a:r>
            <a:r>
              <a:rPr lang="en-US" dirty="0"/>
              <a:t>)</a:t>
            </a:r>
          </a:p>
          <a:p>
            <a:pPr lvl="1"/>
            <a:r>
              <a:rPr lang="en-US" dirty="0">
                <a:hlinkClick r:id="rId2"/>
              </a:rPr>
              <a:t>www.va.gov/communitycare</a:t>
            </a:r>
            <a:r>
              <a:rPr lang="en-US" dirty="0"/>
              <a:t>  </a:t>
            </a:r>
          </a:p>
          <a:p>
            <a:endParaRPr lang="en-US" dirty="0"/>
          </a:p>
          <a:p>
            <a:r>
              <a:rPr lang="en-US" dirty="0"/>
              <a:t>Contact Info:</a:t>
            </a:r>
          </a:p>
          <a:p>
            <a:pPr lvl="1">
              <a:buFont typeface="Wingdings" panose="05000000000000000000" pitchFamily="2" charset="2"/>
              <a:buChar char="Ø"/>
            </a:pPr>
            <a:r>
              <a:rPr lang="en-US" dirty="0"/>
              <a:t> </a:t>
            </a:r>
            <a:r>
              <a:rPr lang="en-US" sz="2800" dirty="0">
                <a:hlinkClick r:id="rId3"/>
              </a:rPr>
              <a:t>VHAIVCCongressionalInquiryTriageTeam@va.gov</a:t>
            </a:r>
            <a:r>
              <a:rPr lang="en-US" sz="2800" dirty="0"/>
              <a:t> </a:t>
            </a:r>
          </a:p>
          <a:p>
            <a:pPr marL="457200" lvl="1" indent="0">
              <a:buNone/>
            </a:pPr>
            <a:r>
              <a:rPr lang="en-US" sz="2800" dirty="0"/>
              <a:t>        This email address if for VA use and allows for S/MIME encryption.</a:t>
            </a:r>
          </a:p>
          <a:p>
            <a:pPr lvl="1">
              <a:buFont typeface="Wingdings" panose="05000000000000000000" pitchFamily="2" charset="2"/>
              <a:buChar char="Ø"/>
            </a:pPr>
            <a:r>
              <a:rPr lang="en-US" sz="2800" dirty="0"/>
              <a:t> </a:t>
            </a:r>
            <a:r>
              <a:rPr lang="en-US" sz="2800" dirty="0">
                <a:hlinkClick r:id="rId4"/>
              </a:rPr>
              <a:t>VHAIVC.Congressional@va.gov</a:t>
            </a:r>
            <a:endParaRPr lang="en-US" sz="2800" dirty="0"/>
          </a:p>
          <a:p>
            <a:pPr marL="457200" lvl="1" indent="0">
              <a:buNone/>
            </a:pPr>
            <a:r>
              <a:rPr lang="en-US" sz="2800" dirty="0"/>
              <a:t>       This email is for congressional office use.  </a:t>
            </a:r>
          </a:p>
        </p:txBody>
      </p:sp>
    </p:spTree>
    <p:extLst>
      <p:ext uri="{BB962C8B-B14F-4D97-AF65-F5344CB8AC3E}">
        <p14:creationId xmlns:p14="http://schemas.microsoft.com/office/powerpoint/2010/main" val="1396473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C08E3-C7F1-4DE7-B63F-1049BCD3AC3D}"/>
              </a:ext>
            </a:extLst>
          </p:cNvPr>
          <p:cNvSpPr>
            <a:spLocks noGrp="1"/>
          </p:cNvSpPr>
          <p:nvPr>
            <p:ph type="title"/>
          </p:nvPr>
        </p:nvSpPr>
        <p:spPr/>
        <p:txBody>
          <a:bodyPr/>
          <a:lstStyle/>
          <a:p>
            <a:r>
              <a:rPr lang="en-US" dirty="0"/>
              <a:t>Integrated Veteran Care</a:t>
            </a:r>
          </a:p>
        </p:txBody>
      </p:sp>
      <p:sp>
        <p:nvSpPr>
          <p:cNvPr id="3" name="Content Placeholder 2">
            <a:extLst>
              <a:ext uri="{FF2B5EF4-FFF2-40B4-BE49-F238E27FC236}">
                <a16:creationId xmlns:a16="http://schemas.microsoft.com/office/drawing/2014/main" id="{FA6D3626-1AB9-4D49-82DA-9C8CCB5F4437}"/>
              </a:ext>
            </a:extLst>
          </p:cNvPr>
          <p:cNvSpPr>
            <a:spLocks noGrp="1"/>
          </p:cNvSpPr>
          <p:nvPr>
            <p:ph idx="1"/>
          </p:nvPr>
        </p:nvSpPr>
        <p:spPr/>
        <p:txBody>
          <a:bodyPr>
            <a:normAutofit/>
          </a:bodyPr>
          <a:lstStyle/>
          <a:p>
            <a:r>
              <a:rPr lang="en-US" dirty="0"/>
              <a:t>Community Care Network (CCN) is up and running in all five regions across the county. Both the Veterans Choice Program and Patient-Center Community Care programs are complete.</a:t>
            </a:r>
          </a:p>
          <a:p>
            <a:endParaRPr lang="en-US" dirty="0"/>
          </a:p>
          <a:p>
            <a:r>
              <a:rPr lang="en-US" dirty="0"/>
              <a:t>Optum and TriWest were both required to establish congressional offices and answer their own mail. Congressional offices may contact them directly:</a:t>
            </a:r>
          </a:p>
          <a:p>
            <a:endParaRPr lang="en-US" dirty="0"/>
          </a:p>
          <a:p>
            <a:pPr lvl="1">
              <a:buFont typeface="Wingdings" panose="05000000000000000000" pitchFamily="2" charset="2"/>
              <a:buChar char="Ø"/>
            </a:pPr>
            <a:r>
              <a:rPr lang="en-US" sz="2800" dirty="0"/>
              <a:t> Optum: </a:t>
            </a:r>
            <a:r>
              <a:rPr lang="en-US" sz="2800" dirty="0">
                <a:effectLst/>
                <a:latin typeface="Arial" panose="020B0604020202020204" pitchFamily="34" charset="0"/>
                <a:ea typeface="Times New Roman" panose="02020603050405020304" pitchFamily="18" charset="0"/>
                <a:hlinkClick r:id="rId2"/>
              </a:rPr>
              <a:t>Optum_VACCN_GovernmentRelations@Optum.com</a:t>
            </a:r>
            <a:r>
              <a:rPr lang="en-US" sz="2800" dirty="0">
                <a:effectLst/>
                <a:latin typeface="Arial" panose="020B0604020202020204" pitchFamily="34" charset="0"/>
                <a:ea typeface="Times New Roman" panose="02020603050405020304" pitchFamily="18" charset="0"/>
              </a:rPr>
              <a:t> </a:t>
            </a:r>
          </a:p>
          <a:p>
            <a:pPr lvl="1">
              <a:buFont typeface="Wingdings" panose="05000000000000000000" pitchFamily="2" charset="2"/>
              <a:buChar char="Ø"/>
            </a:pPr>
            <a:r>
              <a:rPr lang="en-US" sz="2800" dirty="0"/>
              <a:t> TriWest: </a:t>
            </a:r>
            <a:r>
              <a:rPr lang="en-US" sz="2800" dirty="0">
                <a:latin typeface="Arial" panose="020B0604020202020204" pitchFamily="34" charset="0"/>
                <a:ea typeface="Calibri" panose="020F0502020204030204" pitchFamily="34" charset="0"/>
                <a:cs typeface="Times New Roman" panose="02020603050405020304" pitchFamily="18" charset="0"/>
                <a:hlinkClick r:id="rId3"/>
              </a:rPr>
              <a:t>Cong_Relations@Triwest.com</a:t>
            </a:r>
            <a:r>
              <a:rPr lang="en-US" sz="2800" dirty="0">
                <a:latin typeface="Arial" panose="020B0604020202020204" pitchFamily="34" charset="0"/>
                <a:ea typeface="Calibri" panose="020F0502020204030204" pitchFamily="34" charset="0"/>
                <a:cs typeface="Times New Roman" panose="02020603050405020304" pitchFamily="18" charset="0"/>
              </a:rPr>
              <a:t> </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42782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8C454-4CEC-4FAD-BF05-5754359F83A5}"/>
              </a:ext>
            </a:extLst>
          </p:cNvPr>
          <p:cNvSpPr>
            <a:spLocks noGrp="1"/>
          </p:cNvSpPr>
          <p:nvPr>
            <p:ph type="title"/>
          </p:nvPr>
        </p:nvSpPr>
        <p:spPr/>
        <p:txBody>
          <a:bodyPr/>
          <a:lstStyle/>
          <a:p>
            <a:r>
              <a:rPr lang="en-US" dirty="0"/>
              <a:t>Integrated Veteran Care</a:t>
            </a:r>
          </a:p>
        </p:txBody>
      </p:sp>
      <p:sp>
        <p:nvSpPr>
          <p:cNvPr id="3" name="Content Placeholder 2">
            <a:extLst>
              <a:ext uri="{FF2B5EF4-FFF2-40B4-BE49-F238E27FC236}">
                <a16:creationId xmlns:a16="http://schemas.microsoft.com/office/drawing/2014/main" id="{56964164-717D-4740-A6D7-08194295F26B}"/>
              </a:ext>
            </a:extLst>
          </p:cNvPr>
          <p:cNvSpPr>
            <a:spLocks noGrp="1"/>
          </p:cNvSpPr>
          <p:nvPr>
            <p:ph idx="1"/>
          </p:nvPr>
        </p:nvSpPr>
        <p:spPr/>
        <p:txBody>
          <a:bodyPr/>
          <a:lstStyle/>
          <a:p>
            <a:r>
              <a:rPr lang="en-US" dirty="0"/>
              <a:t>All non-emergency care still requires preauthorization by the VAMC. Without a valid authorization, neither the TPA nor VA can pay for the care.</a:t>
            </a:r>
          </a:p>
          <a:p>
            <a:endParaRPr lang="en-US" dirty="0"/>
          </a:p>
          <a:p>
            <a:r>
              <a:rPr lang="en-US" dirty="0"/>
              <a:t>Facilities should review all incoming inquiries to determine if the care in question was authorized. If not, the facility should be able to address and close at their level.</a:t>
            </a:r>
          </a:p>
          <a:p>
            <a:endParaRPr lang="en-US" dirty="0"/>
          </a:p>
          <a:p>
            <a:r>
              <a:rPr lang="en-US" dirty="0"/>
              <a:t>If authorized, was it through a TPA or VA? The inquiry should then be sent to either the TPA or VHA Finance for review.</a:t>
            </a:r>
          </a:p>
          <a:p>
            <a:endParaRPr lang="en-US" dirty="0"/>
          </a:p>
        </p:txBody>
      </p:sp>
    </p:spTree>
    <p:extLst>
      <p:ext uri="{BB962C8B-B14F-4D97-AF65-F5344CB8AC3E}">
        <p14:creationId xmlns:p14="http://schemas.microsoft.com/office/powerpoint/2010/main" val="2410269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FE6E-B7ED-4515-B7B8-6D79B9050665}"/>
              </a:ext>
            </a:extLst>
          </p:cNvPr>
          <p:cNvSpPr>
            <a:spLocks noGrp="1"/>
          </p:cNvSpPr>
          <p:nvPr>
            <p:ph type="title"/>
          </p:nvPr>
        </p:nvSpPr>
        <p:spPr/>
        <p:txBody>
          <a:bodyPr/>
          <a:lstStyle/>
          <a:p>
            <a:r>
              <a:rPr lang="en-US" dirty="0"/>
              <a:t>Integrated Veteran Care</a:t>
            </a:r>
          </a:p>
        </p:txBody>
      </p:sp>
      <p:sp>
        <p:nvSpPr>
          <p:cNvPr id="3" name="Content Placeholder 2">
            <a:extLst>
              <a:ext uri="{FF2B5EF4-FFF2-40B4-BE49-F238E27FC236}">
                <a16:creationId xmlns:a16="http://schemas.microsoft.com/office/drawing/2014/main" id="{B18855F2-EEA1-4375-B3F0-0BD62BFEC2F6}"/>
              </a:ext>
            </a:extLst>
          </p:cNvPr>
          <p:cNvSpPr>
            <a:spLocks noGrp="1"/>
          </p:cNvSpPr>
          <p:nvPr>
            <p:ph idx="1"/>
          </p:nvPr>
        </p:nvSpPr>
        <p:spPr/>
        <p:txBody>
          <a:bodyPr/>
          <a:lstStyle/>
          <a:p>
            <a:r>
              <a:rPr lang="en-US" dirty="0"/>
              <a:t>VHA Finance now handles claim payment when VA is the payer.</a:t>
            </a:r>
          </a:p>
          <a:p>
            <a:pPr marL="0" indent="0">
              <a:buNone/>
            </a:pPr>
            <a:r>
              <a:rPr lang="en-US" dirty="0"/>
              <a:t>	1. Veteran Care Agreement</a:t>
            </a:r>
          </a:p>
          <a:p>
            <a:pPr marL="0" indent="0">
              <a:buNone/>
            </a:pPr>
            <a:r>
              <a:rPr lang="en-US" dirty="0"/>
              <a:t>	2. Emergent Care when 72-hour notification was not made or the</a:t>
            </a:r>
          </a:p>
          <a:p>
            <a:pPr marL="0" indent="0">
              <a:buNone/>
            </a:pPr>
            <a:r>
              <a:rPr lang="en-US" dirty="0"/>
              <a:t>	     Veteran failed to use an in-network provider.</a:t>
            </a:r>
          </a:p>
          <a:p>
            <a:pPr marL="0" indent="0">
              <a:buNone/>
            </a:pPr>
            <a:r>
              <a:rPr lang="en-US" dirty="0"/>
              <a:t>	3. Limited reimbursement of medications when the Veteran leaves</a:t>
            </a:r>
          </a:p>
          <a:p>
            <a:pPr marL="0" indent="0">
              <a:buNone/>
            </a:pPr>
            <a:r>
              <a:rPr lang="en-US" dirty="0"/>
              <a:t>                an ER or urgent care facility after hours.</a:t>
            </a:r>
          </a:p>
          <a:p>
            <a:pPr>
              <a:buFont typeface="Wingdings" panose="05000000000000000000" pitchFamily="2" charset="2"/>
              <a:buChar char="Ø"/>
            </a:pPr>
            <a:r>
              <a:rPr lang="en-US" dirty="0"/>
              <a:t> </a:t>
            </a:r>
            <a:r>
              <a:rPr lang="en-US" dirty="0">
                <a:hlinkClick r:id="rId2"/>
              </a:rPr>
              <a:t>VHAFinance104PCongressionalInquiryTriageTeam@va.gov</a:t>
            </a:r>
            <a:r>
              <a:rPr lang="en-US" dirty="0"/>
              <a:t> VA Email</a:t>
            </a:r>
          </a:p>
          <a:p>
            <a:pPr>
              <a:buFont typeface="Wingdings" panose="05000000000000000000" pitchFamily="2" charset="2"/>
              <a:buChar char="Ø"/>
            </a:pPr>
            <a:r>
              <a:rPr lang="en-US" dirty="0"/>
              <a:t> </a:t>
            </a:r>
            <a:r>
              <a:rPr lang="en-US" dirty="0">
                <a:hlinkClick r:id="rId3"/>
              </a:rPr>
              <a:t>VHAFinance104PCongressional@va.gov</a:t>
            </a:r>
            <a:r>
              <a:rPr lang="en-US" dirty="0"/>
              <a:t>  Congressional Email</a:t>
            </a:r>
          </a:p>
          <a:p>
            <a:pPr marL="0" indent="0">
              <a:buNone/>
            </a:pPr>
            <a:endParaRPr lang="en-US" dirty="0"/>
          </a:p>
        </p:txBody>
      </p:sp>
    </p:spTree>
    <p:extLst>
      <p:ext uri="{BB962C8B-B14F-4D97-AF65-F5344CB8AC3E}">
        <p14:creationId xmlns:p14="http://schemas.microsoft.com/office/powerpoint/2010/main" val="2684198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FE6E-B7ED-4515-B7B8-6D79B9050665}"/>
              </a:ext>
            </a:extLst>
          </p:cNvPr>
          <p:cNvSpPr>
            <a:spLocks noGrp="1"/>
          </p:cNvSpPr>
          <p:nvPr>
            <p:ph type="title"/>
          </p:nvPr>
        </p:nvSpPr>
        <p:spPr/>
        <p:txBody>
          <a:bodyPr/>
          <a:lstStyle/>
          <a:p>
            <a:r>
              <a:rPr lang="en-US" dirty="0"/>
              <a:t>Integrated Veteran Care</a:t>
            </a:r>
          </a:p>
        </p:txBody>
      </p:sp>
      <p:sp>
        <p:nvSpPr>
          <p:cNvPr id="3" name="Content Placeholder 2">
            <a:extLst>
              <a:ext uri="{FF2B5EF4-FFF2-40B4-BE49-F238E27FC236}">
                <a16:creationId xmlns:a16="http://schemas.microsoft.com/office/drawing/2014/main" id="{B18855F2-EEA1-4375-B3F0-0BD62BFEC2F6}"/>
              </a:ext>
            </a:extLst>
          </p:cNvPr>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sz="4000" dirty="0"/>
              <a:t>Thank you!</a:t>
            </a:r>
          </a:p>
          <a:p>
            <a:pPr marL="0" indent="0" algn="ctr">
              <a:buNone/>
            </a:pPr>
            <a:r>
              <a:rPr lang="en-US" sz="4000" dirty="0"/>
              <a:t>Any questions?</a:t>
            </a:r>
          </a:p>
          <a:p>
            <a:pPr marL="0" indent="0">
              <a:buNone/>
            </a:pPr>
            <a:endParaRPr lang="en-US" dirty="0"/>
          </a:p>
        </p:txBody>
      </p:sp>
    </p:spTree>
    <p:extLst>
      <p:ext uri="{BB962C8B-B14F-4D97-AF65-F5344CB8AC3E}">
        <p14:creationId xmlns:p14="http://schemas.microsoft.com/office/powerpoint/2010/main" val="3443619646"/>
      </p:ext>
    </p:extLst>
  </p:cSld>
  <p:clrMapOvr>
    <a:masterClrMapping/>
  </p:clrMapOvr>
</p:sld>
</file>

<file path=ppt/theme/theme1.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dlc_DocId xmlns="77dce447-0566-47ff-8c07-c9b85fda5322">FUWQ5HWWUUJ3-641080049-2251</_dlc_DocId>
    <_dlc_DocIdUrl xmlns="77dce447-0566-47ff-8c07-c9b85fda5322">
      <Url>https://dvagov.sharepoint.com/sites/VHAOCC/CNM/PRS/OR/_layouts/15/DocIdRedir.aspx?ID=FUWQ5HWWUUJ3-641080049-2251</Url>
      <Description>FUWQ5HWWUUJ3-641080049-2251</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0696FBCB4B5F64438737A1CD39647E63" ma:contentTypeVersion="1072" ma:contentTypeDescription="Create a new document." ma:contentTypeScope="" ma:versionID="7b967dc691fd1fa83342da06e7ec6c5b">
  <xsd:schema xmlns:xsd="http://www.w3.org/2001/XMLSchema" xmlns:xs="http://www.w3.org/2001/XMLSchema" xmlns:p="http://schemas.microsoft.com/office/2006/metadata/properties" xmlns:ns1="http://schemas.microsoft.com/sharepoint/v3" xmlns:ns2="77dce447-0566-47ff-8c07-c9b85fda5322" xmlns:ns3="41e6b990-4e7f-4e3f-acf3-49aa8d442db1" targetNamespace="http://schemas.microsoft.com/office/2006/metadata/properties" ma:root="true" ma:fieldsID="3b39b85b2d30e3714bb7c6ed5561281e" ns1:_="" ns2:_="" ns3:_="">
    <xsd:import namespace="http://schemas.microsoft.com/sharepoint/v3"/>
    <xsd:import namespace="77dce447-0566-47ff-8c07-c9b85fda5322"/>
    <xsd:import namespace="41e6b990-4e7f-4e3f-acf3-49aa8d442db1"/>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3" nillable="true" ma:displayName="Unified Compliance Policy Properties" ma:hidden="true" ma:internalName="_ip_UnifiedCompliancePolicyProperties">
      <xsd:simpleType>
        <xsd:restriction base="dms:Note"/>
      </xsd:simpleType>
    </xsd:element>
    <xsd:element name="_ip_UnifiedCompliancePolicyUIAction" ma:index="1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7dce447-0566-47ff-8c07-c9b85fda5322"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41e6b990-4e7f-4e3f-acf3-49aa8d442db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CD27E27-3CED-4076-B22B-30617A9F0C7D}">
  <ds:schemaRefs>
    <ds:schemaRef ds:uri="http://schemas.microsoft.com/sharepoint/events"/>
  </ds:schemaRefs>
</ds:datastoreItem>
</file>

<file path=customXml/itemProps2.xml><?xml version="1.0" encoding="utf-8"?>
<ds:datastoreItem xmlns:ds="http://schemas.openxmlformats.org/officeDocument/2006/customXml" ds:itemID="{F605E6FA-6742-4575-B4BD-9324549E1F94}">
  <ds:schemaRefs>
    <ds:schemaRef ds:uri="http://schemas.microsoft.com/sharepoint/v3/contenttype/forms"/>
  </ds:schemaRefs>
</ds:datastoreItem>
</file>

<file path=customXml/itemProps3.xml><?xml version="1.0" encoding="utf-8"?>
<ds:datastoreItem xmlns:ds="http://schemas.openxmlformats.org/officeDocument/2006/customXml" ds:itemID="{B6FED4B1-B1A6-4F6E-9BED-5180BE97505A}">
  <ds:schemaRefs>
    <ds:schemaRef ds:uri="http://purl.org/dc/elements/1.1/"/>
    <ds:schemaRef ds:uri="http://schemas.microsoft.com/office/infopath/2007/PartnerControls"/>
    <ds:schemaRef ds:uri="http://schemas.openxmlformats.org/package/2006/metadata/core-properties"/>
    <ds:schemaRef ds:uri="http://purl.org/dc/terms/"/>
    <ds:schemaRef ds:uri="http://schemas.microsoft.com/office/2006/metadata/properties"/>
    <ds:schemaRef ds:uri="41e6b990-4e7f-4e3f-acf3-49aa8d442db1"/>
    <ds:schemaRef ds:uri="http://schemas.microsoft.com/office/2006/documentManagement/types"/>
    <ds:schemaRef ds:uri="http://schemas.microsoft.com/sharepoint/v3"/>
    <ds:schemaRef ds:uri="77dce447-0566-47ff-8c07-c9b85fda5322"/>
    <ds:schemaRef ds:uri="http://www.w3.org/XML/1998/namespace"/>
    <ds:schemaRef ds:uri="http://purl.org/dc/dcmitype/"/>
  </ds:schemaRefs>
</ds:datastoreItem>
</file>

<file path=customXml/itemProps4.xml><?xml version="1.0" encoding="utf-8"?>
<ds:datastoreItem xmlns:ds="http://schemas.openxmlformats.org/officeDocument/2006/customXml" ds:itemID="{ACE0CA84-2B5B-476D-AF13-E69C435C51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7dce447-0566-47ff-8c07-c9b85fda5322"/>
    <ds:schemaRef ds:uri="41e6b990-4e7f-4e3f-acf3-49aa8d442d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8276</TotalTime>
  <Words>487</Words>
  <Application>Microsoft Office PowerPoint</Application>
  <PresentationFormat>Widescreen</PresentationFormat>
  <Paragraphs>50</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Calibri</vt:lpstr>
      <vt:lpstr>Calibri (Body)</vt:lpstr>
      <vt:lpstr>Calibri Light</vt:lpstr>
      <vt:lpstr>Calibri Light (Headings)</vt:lpstr>
      <vt:lpstr>Courier New</vt:lpstr>
      <vt:lpstr>Wingdings</vt:lpstr>
      <vt:lpstr>2_Custom Design</vt:lpstr>
      <vt:lpstr>Integrated Veteran Care (Mail Code: 16)</vt:lpstr>
      <vt:lpstr>Integrated Veteran Care</vt:lpstr>
      <vt:lpstr>Integrated Veteran Care</vt:lpstr>
      <vt:lpstr>Integrated Veteran Care</vt:lpstr>
      <vt:lpstr>Integrated Veteran Care</vt:lpstr>
      <vt:lpstr>Integrated Veteran Care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Compliance Overview – Risk &amp; Oversight Program</dc:title>
  <dc:creator>Stevens, Michelle L.</dc:creator>
  <cp:lastModifiedBy>Miller, Timothy D. (OCC)</cp:lastModifiedBy>
  <cp:revision>22</cp:revision>
  <dcterms:created xsi:type="dcterms:W3CDTF">2022-11-01T15:16:43Z</dcterms:created>
  <dcterms:modified xsi:type="dcterms:W3CDTF">2023-02-16T16:10:11Z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0x0101000696FBCB4B5F64438737A1CD39647E63</vt:lpwstr>
  </property>
  <property fmtid="{D5CDD505-2E9C-101B-9397-08002B2CF9AE}" pid="3" name="_dlc_DocIdItemGuid">
    <vt:lpwstr>abdead1d-7e97-4ab8-bdfa-286e3dd70952</vt:lpwstr>
  </property>
</Properties>
</file>